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3149" y="-67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44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09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18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47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11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1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92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18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96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07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4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1E3C1-5721-45D3-A511-4A0C5CD32524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80004-72A6-40FF-AD89-050900BC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8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" y="0"/>
            <a:ext cx="32400875" cy="634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21458609" y="1800500"/>
            <a:ext cx="8928992" cy="3456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666521" y="2232548"/>
            <a:ext cx="10225136" cy="2592288"/>
          </a:xfrm>
        </p:spPr>
        <p:txBody>
          <a:bodyPr anchor="ctr">
            <a:normAutofit/>
          </a:bodyPr>
          <a:lstStyle/>
          <a:p>
            <a:r>
              <a:rPr lang="pt-BR" sz="6600" dirty="0" smtClean="0">
                <a:solidFill>
                  <a:schemeClr val="tx1"/>
                </a:solidFill>
              </a:rPr>
              <a:t>LOGOMARCAS</a:t>
            </a:r>
            <a:endParaRPr lang="pt-BR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40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</cp:revision>
  <dcterms:created xsi:type="dcterms:W3CDTF">2017-04-10T11:37:48Z</dcterms:created>
  <dcterms:modified xsi:type="dcterms:W3CDTF">2017-04-10T11:41:16Z</dcterms:modified>
</cp:coreProperties>
</file>